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82"/>
  </p:normalViewPr>
  <p:slideViewPr>
    <p:cSldViewPr snapToGrid="0" snapToObjects="1">
      <p:cViewPr varScale="1">
        <p:scale>
          <a:sx n="117" d="100"/>
          <a:sy n="117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1D61-6F37-E641-A609-A57792AD0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1260B-6AE7-1F40-8972-1AD5BA9DF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7A703-A7E3-BE48-8084-09A832476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89EBA-E042-7A48-96D6-ECD3AA73A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3A499-AA52-9F4E-B029-1EBD9BAA0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498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EB4CA-CE02-B147-9C16-42246CD2A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BC529-5967-3B46-BDF9-D8867E9B4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E982A-7FD1-8544-9F02-316874C9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39057-1F6D-0B47-ABFD-1F3A79953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9D8AE-3484-8A47-9FD6-5F7660F51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2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9BC3F1-3C4F-144A-9A26-8058F13904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490DE-D3A8-0143-AAD6-984AD5958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60BF7-6B98-B648-9A77-1A3B2A579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8E157-51AD-104E-9535-50B7594EA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05179-4646-CA44-8952-29C8CFA5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2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B7447-1FC8-4740-88FC-845E81F8A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F6BFC-7674-FE47-85E8-9740FAAB5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1F73F-0FC7-D84F-B8B7-FAD606BF0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97449-12C4-AB46-A23C-FEBF9279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5D0A5-025B-6645-B489-70E34F15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3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F0A16-BC94-4141-84A9-2B9D666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6AE3C-1303-A34F-86C6-AD4408AE7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6BB96-D81E-8546-AE32-726797F81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90B8A-4A37-7A41-BA28-F8FE2805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FDD88-A567-4B47-8E58-7DDDA9AAB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54915-0BAA-F746-979E-2C87B1A38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4970C-A47A-6643-9E4D-09E1ACFA0A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FE8F2-1689-F544-B8A6-663590C25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0DB16-D045-2442-816F-C4C3BE17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B128D2-B471-1449-80DA-FD899F786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447495-FD26-7F4A-AB90-C77401AA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53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E9A22-6F55-3545-92EC-80364AC0B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7771C-3D3B-3D47-B620-35D546749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3866F-7C7A-724F-9889-2B787D582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951B1F-B099-744B-A08F-7AF619ABE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BA2A6F-E4F5-0C46-9E1E-DB80ED940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F01130-481E-2F4B-B2CD-488F0E733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EBE196-3E93-C64C-8FB9-69454E48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F92C08-2E19-E041-8B33-6D05BC6B7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4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3A206-A245-B44C-8A56-A54B78BD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4E2B4-FEF5-CB48-B4E5-E8795BACA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2B7AC-88BA-FB45-A508-67965BC0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75BA04-13CC-6F44-BDA3-6D9FEC551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1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F57074-3F24-4A4B-B13A-0C50E4FE4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774FE8-418F-0E42-9AC1-DD360D377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AB66F-E231-9E47-B8C7-2BDD75CC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1582-1BF0-A346-BA78-89195128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57B05-CBB8-5743-A56A-C598F6445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A6B009-31A8-9D40-8704-F4BB081AD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2225F-8F2A-F54F-9F29-35E2B972A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AF316-A808-0147-9F81-183234F4E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CDED4-7DFF-7544-87E8-E54732E4D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2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D6089-E847-BA4E-8A35-B401AE24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C52B4B-EBAB-EF45-A34B-593EE739AE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1FA66-31A5-1B4E-9AC2-50DCCCFC4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061C1C-CCA8-5949-8E5D-AEE3B7583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8E6B6-58E0-8947-B5C6-344177AAD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E8B04-BC46-C946-BFF3-252BC2D9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A79383-F7EC-0345-84F4-5A9FFF14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C5918-7C63-3240-83B8-E83037135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8B01E-5B27-0740-A32A-8B07B0B4E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C3AF6-E9B0-E347-B15F-57BB9E4D5A18}" type="datetimeFigureOut">
              <a:rPr lang="en-US" smtClean="0"/>
              <a:t>4/3/20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9F992-6C71-9E42-9B93-24D11B4E7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9A004-887E-A74A-9EC9-8489063610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03AEC-A7DF-7042-8446-C7E153A69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3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AB2BD-E422-E548-8194-B76EEBBF8C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PROJECT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66B1D-7CB7-DB40-8844-624F8E1A18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46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PROJECT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</dc:title>
  <dc:creator>Microsoft Office User</dc:creator>
  <cp:lastModifiedBy>Microsoft Office User</cp:lastModifiedBy>
  <cp:revision>1</cp:revision>
  <dcterms:created xsi:type="dcterms:W3CDTF">2020-04-03T13:24:43Z</dcterms:created>
  <dcterms:modified xsi:type="dcterms:W3CDTF">2020-04-03T13:25:02Z</dcterms:modified>
</cp:coreProperties>
</file>